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3/15/2021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3/15/2021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midnightmusic.com.au/2016/03/10-music-tech-ideas-for-the-middle-school/" TargetMode="External"/><Relationship Id="rId3" Type="http://schemas.openxmlformats.org/officeDocument/2006/relationships/hyperlink" Target="http://www.musictherapyresearchblog.com/about/" TargetMode="External"/><Relationship Id="rId7" Type="http://schemas.openxmlformats.org/officeDocument/2006/relationships/hyperlink" Target="https://teaching2and3yearolds.com/music-and-movement-activities-for-toddlers-and-preschoolers/" TargetMode="External"/><Relationship Id="rId2" Type="http://schemas.openxmlformats.org/officeDocument/2006/relationships/hyperlink" Target="http://www.musictherapy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kidactivities.net/music-games-for-the-classroom/" TargetMode="External"/><Relationship Id="rId5" Type="http://schemas.openxmlformats.org/officeDocument/2006/relationships/hyperlink" Target="https://www.momjunction.com/articles/music-games-activities-for-kids_00387016/" TargetMode="External"/><Relationship Id="rId4" Type="http://schemas.openxmlformats.org/officeDocument/2006/relationships/hyperlink" Target="https://redtri.com/homemade-instruments/slide/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is Music Therapy?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Kaitlin Ridgway, MM, MT-BC</a:t>
            </a:r>
          </a:p>
          <a:p>
            <a:r>
              <a:rPr lang="en-US" dirty="0" smtClean="0"/>
              <a:t>Music Therapist, Hospice of Michigan</a:t>
            </a:r>
          </a:p>
          <a:p>
            <a:endParaRPr lang="en-US" dirty="0"/>
          </a:p>
          <a:p>
            <a:r>
              <a:rPr lang="en-US" dirty="0" smtClean="0"/>
              <a:t>Wellness Wednesdays, March 17, 2021 6:30PM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094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Music Therapy Defined: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Music Therapy is the clinical and evidence-based use of music interventions to accomplish individualized goals within a therapeutic relationship by a credentialed professional who has completed an approved music therapy program (AMTA, 2009</a:t>
            </a:r>
            <a:r>
              <a:rPr lang="en-US" sz="2800" dirty="0" smtClean="0"/>
              <a:t>).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02694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become an MT-BC? (Qualifications and Training)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/>
              <a:t>Completion of an approved music therapy program </a:t>
            </a:r>
          </a:p>
          <a:p>
            <a:pPr lvl="1"/>
            <a:r>
              <a:rPr lang="en-US" sz="1800" dirty="0"/>
              <a:t>4-year Bachelor’s </a:t>
            </a:r>
          </a:p>
          <a:p>
            <a:pPr lvl="1"/>
            <a:r>
              <a:rPr lang="en-US" sz="1800" dirty="0"/>
              <a:t>Equivalency programs</a:t>
            </a:r>
          </a:p>
          <a:p>
            <a:pPr lvl="1"/>
            <a:r>
              <a:rPr lang="en-US" sz="1800" dirty="0"/>
              <a:t>Continuing opportunities of Master’s and Doctorate </a:t>
            </a:r>
            <a:r>
              <a:rPr lang="en-US" sz="1800" dirty="0" smtClean="0"/>
              <a:t>degrees</a:t>
            </a:r>
          </a:p>
          <a:p>
            <a:r>
              <a:rPr lang="en-US" sz="2000" dirty="0" smtClean="0"/>
              <a:t>1200 clinical hours at an approved internship site</a:t>
            </a:r>
          </a:p>
          <a:p>
            <a:r>
              <a:rPr lang="en-US" sz="2000" dirty="0" smtClean="0"/>
              <a:t>National Certification exam to obtain MT-BC, Music Therapist Board-Certified</a:t>
            </a:r>
          </a:p>
          <a:p>
            <a:r>
              <a:rPr lang="en-US" sz="2000" dirty="0" smtClean="0"/>
              <a:t>Continuing education approved by the American Music Therapy Association (AMTA)</a:t>
            </a:r>
            <a:endParaRPr lang="en-US" sz="2000" dirty="0"/>
          </a:p>
          <a:p>
            <a:pPr lvl="1"/>
            <a:r>
              <a:rPr lang="en-US" sz="1800" dirty="0" smtClean="0"/>
              <a:t>5-year certification cycle for MT-BC credentials</a:t>
            </a:r>
          </a:p>
        </p:txBody>
      </p:sp>
    </p:spTree>
    <p:extLst>
      <p:ext uri="{BB962C8B-B14F-4D97-AF65-F5344CB8AC3E}">
        <p14:creationId xmlns:p14="http://schemas.microsoft.com/office/powerpoint/2010/main" val="2890452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</a:t>
            </a:r>
            <a:r>
              <a:rPr lang="en-US" dirty="0"/>
              <a:t>m</a:t>
            </a:r>
            <a:r>
              <a:rPr lang="en-US" dirty="0" smtClean="0"/>
              <a:t>usic therapists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sz="2400" dirty="0"/>
              <a:t>Assess strengths and weaknesses in the following areas: affective, emotional and behavioral responses, physical health, social functioning, communication abilities, and cognitive skills</a:t>
            </a:r>
          </a:p>
          <a:p>
            <a:pPr>
              <a:defRPr/>
            </a:pPr>
            <a:r>
              <a:rPr lang="en-US" sz="2400" dirty="0"/>
              <a:t>Design music sessions for individuals and groups based on client needs using </a:t>
            </a:r>
            <a:r>
              <a:rPr lang="en-US" sz="2400" dirty="0" smtClean="0"/>
              <a:t>client </a:t>
            </a:r>
            <a:r>
              <a:rPr lang="en-US" sz="2400" dirty="0"/>
              <a:t>preferred music and </a:t>
            </a:r>
            <a:r>
              <a:rPr lang="en-US" sz="2400" dirty="0" smtClean="0"/>
              <a:t>interventions. Examples: music mnemonics, re-writing lyrics, lyric discussion, and working on speech through music. </a:t>
            </a:r>
          </a:p>
          <a:p>
            <a:pPr>
              <a:defRPr/>
            </a:pPr>
            <a:r>
              <a:rPr lang="en-US" sz="2400" dirty="0" smtClean="0"/>
              <a:t>Participate </a:t>
            </a:r>
            <a:r>
              <a:rPr lang="en-US" sz="2400" dirty="0"/>
              <a:t>in interdisciplinary treatment </a:t>
            </a:r>
            <a:r>
              <a:rPr lang="en-US" sz="2400" dirty="0" smtClean="0"/>
              <a:t>planning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77819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can music therapists 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r>
              <a:rPr lang="en-US" sz="2000" dirty="0" smtClean="0"/>
              <a:t>Hospitals</a:t>
            </a:r>
          </a:p>
          <a:p>
            <a:r>
              <a:rPr lang="en-US" sz="2000" dirty="0" smtClean="0"/>
              <a:t>Schools</a:t>
            </a:r>
          </a:p>
          <a:p>
            <a:r>
              <a:rPr lang="en-US" sz="2000" dirty="0" smtClean="0"/>
              <a:t>Nursing homes, senior care facilities</a:t>
            </a:r>
          </a:p>
          <a:p>
            <a:r>
              <a:rPr lang="en-US" sz="2000" dirty="0" smtClean="0"/>
              <a:t>Psychiatric facilities</a:t>
            </a:r>
          </a:p>
          <a:p>
            <a:r>
              <a:rPr lang="en-US" sz="2000" dirty="0" smtClean="0"/>
              <a:t>Community mental health agencies</a:t>
            </a:r>
          </a:p>
          <a:p>
            <a:r>
              <a:rPr lang="en-US" sz="2000" dirty="0" smtClean="0"/>
              <a:t>Rehabilitation centers</a:t>
            </a:r>
          </a:p>
          <a:p>
            <a:r>
              <a:rPr lang="en-US" sz="2000" dirty="0" smtClean="0"/>
              <a:t>Hospice and palliative care and bereavement services</a:t>
            </a:r>
          </a:p>
          <a:p>
            <a:r>
              <a:rPr lang="en-US" sz="2000" dirty="0" smtClean="0"/>
              <a:t>Day care facilities</a:t>
            </a:r>
          </a:p>
          <a:p>
            <a:r>
              <a:rPr lang="en-US" sz="2000" dirty="0" smtClean="0"/>
              <a:t>Private practice</a:t>
            </a:r>
          </a:p>
          <a:p>
            <a:r>
              <a:rPr lang="en-US" sz="2000" dirty="0" smtClean="0"/>
              <a:t>Outpatient clinics</a:t>
            </a:r>
          </a:p>
          <a:p>
            <a:r>
              <a:rPr lang="en-US" sz="2000" dirty="0" smtClean="0"/>
              <a:t>Agencies serving persons with developmental disabilities</a:t>
            </a:r>
          </a:p>
          <a:p>
            <a:r>
              <a:rPr lang="en-US" sz="2000" dirty="0" smtClean="0"/>
              <a:t>Drug and alcohol programs</a:t>
            </a:r>
          </a:p>
          <a:p>
            <a:r>
              <a:rPr lang="en-US" sz="2000" dirty="0" smtClean="0"/>
              <a:t>Halfway houses</a:t>
            </a:r>
          </a:p>
          <a:p>
            <a:r>
              <a:rPr lang="en-US" sz="2000" dirty="0" smtClean="0"/>
              <a:t>Correctional facilities</a:t>
            </a:r>
          </a:p>
        </p:txBody>
      </p:sp>
    </p:spTree>
    <p:extLst>
      <p:ext uri="{BB962C8B-B14F-4D97-AF65-F5344CB8AC3E}">
        <p14:creationId xmlns:p14="http://schemas.microsoft.com/office/powerpoint/2010/main" val="14691852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 music therapy can address: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sz="2000" dirty="0" smtClean="0"/>
              <a:t>Manage </a:t>
            </a:r>
            <a:r>
              <a:rPr lang="en-US" sz="2000" dirty="0"/>
              <a:t>stress</a:t>
            </a:r>
          </a:p>
          <a:p>
            <a:pPr>
              <a:defRPr/>
            </a:pPr>
            <a:r>
              <a:rPr lang="en-US" sz="2000" dirty="0"/>
              <a:t>Alleviate pain</a:t>
            </a:r>
          </a:p>
          <a:p>
            <a:pPr>
              <a:defRPr/>
            </a:pPr>
            <a:r>
              <a:rPr lang="en-US" sz="2000" dirty="0"/>
              <a:t>Express feelings</a:t>
            </a:r>
          </a:p>
          <a:p>
            <a:pPr>
              <a:defRPr/>
            </a:pPr>
            <a:r>
              <a:rPr lang="en-US" sz="2000" dirty="0"/>
              <a:t>Enhance memory</a:t>
            </a:r>
          </a:p>
          <a:p>
            <a:pPr>
              <a:defRPr/>
            </a:pPr>
            <a:r>
              <a:rPr lang="en-US" sz="2000" dirty="0"/>
              <a:t>Improve communication</a:t>
            </a:r>
          </a:p>
          <a:p>
            <a:pPr>
              <a:defRPr/>
            </a:pPr>
            <a:r>
              <a:rPr lang="en-US" sz="2000" dirty="0"/>
              <a:t>Promote physical rehabilitation</a:t>
            </a:r>
          </a:p>
          <a:p>
            <a:pPr>
              <a:defRPr/>
            </a:pPr>
            <a:r>
              <a:rPr lang="en-US" sz="2000" dirty="0"/>
              <a:t>Enhance/improve socialization</a:t>
            </a:r>
          </a:p>
          <a:p>
            <a:pPr>
              <a:defRPr/>
            </a:pPr>
            <a:r>
              <a:rPr lang="en-US" sz="2000" dirty="0"/>
              <a:t>Teach/enhance educational objectives </a:t>
            </a:r>
            <a:endParaRPr lang="en-US" sz="2000" dirty="0" smtClean="0"/>
          </a:p>
          <a:p>
            <a:pPr>
              <a:defRPr/>
            </a:pPr>
            <a:r>
              <a:rPr lang="en-US" sz="2000" dirty="0"/>
              <a:t>Promote </a:t>
            </a:r>
            <a:r>
              <a:rPr lang="en-US" sz="2000" dirty="0" smtClean="0"/>
              <a:t>wellness</a:t>
            </a:r>
          </a:p>
          <a:p>
            <a:pPr>
              <a:defRPr/>
            </a:pPr>
            <a:r>
              <a:rPr lang="en-US" sz="2000" dirty="0" smtClean="0"/>
              <a:t>Areas of social, emotional, cognitive, physical, and behavioral support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64729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Misconceptions of music therapy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68703"/>
            <a:ext cx="8596668" cy="3880773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2000" dirty="0"/>
              <a:t>Musical ability is required to benefit from music </a:t>
            </a:r>
            <a:r>
              <a:rPr lang="en-US" sz="2000" dirty="0" smtClean="0"/>
              <a:t>therapy.</a:t>
            </a:r>
            <a:endParaRPr lang="en-US" sz="2000" dirty="0"/>
          </a:p>
          <a:p>
            <a:pPr>
              <a:defRPr/>
            </a:pPr>
            <a:r>
              <a:rPr lang="en-US" sz="2000" dirty="0"/>
              <a:t>Certain types of music are more therapeutic than others. </a:t>
            </a:r>
          </a:p>
          <a:p>
            <a:pPr lvl="1">
              <a:defRPr/>
            </a:pPr>
            <a:r>
              <a:rPr lang="en-US" sz="1800" dirty="0" smtClean="0"/>
              <a:t>Individual's </a:t>
            </a:r>
            <a:r>
              <a:rPr lang="en-US" sz="1800" dirty="0"/>
              <a:t>preferences, circumstances and need for treatment, and the client or patient's goals help to determine the types of music a music therapist may use (AMTA, 1999)</a:t>
            </a:r>
          </a:p>
          <a:p>
            <a:r>
              <a:rPr lang="en-US" sz="2000" dirty="0" smtClean="0"/>
              <a:t>Music therapists and music educators are the same. </a:t>
            </a:r>
          </a:p>
          <a:p>
            <a:pPr lvl="1"/>
            <a:r>
              <a:rPr lang="en-US" sz="1800" dirty="0" smtClean="0"/>
              <a:t>MTs and </a:t>
            </a:r>
            <a:r>
              <a:rPr lang="en-US" sz="1800" dirty="0"/>
              <a:t>m</a:t>
            </a:r>
            <a:r>
              <a:rPr lang="en-US" sz="1800" dirty="0" smtClean="0"/>
              <a:t>usic </a:t>
            </a:r>
            <a:r>
              <a:rPr lang="en-US" sz="1800" dirty="0" err="1" smtClean="0"/>
              <a:t>ed</a:t>
            </a:r>
            <a:r>
              <a:rPr lang="en-US" sz="1800" dirty="0" smtClean="0"/>
              <a:t> can often work together, in different capacities</a:t>
            </a:r>
          </a:p>
          <a:p>
            <a:pPr lvl="1"/>
            <a:r>
              <a:rPr lang="en-US" sz="1800" dirty="0" smtClean="0"/>
              <a:t>Music educators: teach music skills vs. Music therapists: use music as a tool to achieve non-musical goals</a:t>
            </a:r>
          </a:p>
          <a:p>
            <a:pPr lvl="1"/>
            <a:r>
              <a:rPr lang="en-US" sz="1800" dirty="0" smtClean="0"/>
              <a:t>A client may learn piano during music therapy as an added benefit, however, primary goal differs such as increase gross motor </a:t>
            </a:r>
            <a:r>
              <a:rPr lang="en-US" sz="1800" dirty="0" smtClean="0"/>
              <a:t>skills</a:t>
            </a:r>
            <a:r>
              <a:rPr lang="en-US" sz="1800" dirty="0"/>
              <a:t>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5485882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Qualities of music, Why music therapy?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72760"/>
            <a:ext cx="8596668" cy="4122645"/>
          </a:xfrm>
        </p:spPr>
        <p:txBody>
          <a:bodyPr numCol="2">
            <a:noAutofit/>
          </a:bodyPr>
          <a:lstStyle/>
          <a:p>
            <a:r>
              <a:rPr lang="en-US" sz="2000" dirty="0" smtClean="0"/>
              <a:t>Provides sensory stimulation that evokes and regulates motor responses, rhythmic entrainment</a:t>
            </a:r>
          </a:p>
          <a:p>
            <a:r>
              <a:rPr lang="en-US" sz="2000" dirty="0" smtClean="0"/>
              <a:t>Enhances emotional responses that are integral to learning and change</a:t>
            </a:r>
          </a:p>
          <a:p>
            <a:r>
              <a:rPr lang="en-US" sz="2000" dirty="0" smtClean="0"/>
              <a:t>Provides opportunities for communication of feelings, needs, and desires</a:t>
            </a:r>
          </a:p>
          <a:p>
            <a:r>
              <a:rPr lang="en-US" sz="2000" dirty="0" smtClean="0"/>
              <a:t>Is motivating, non-invasive, and safe</a:t>
            </a:r>
          </a:p>
          <a:p>
            <a:r>
              <a:rPr lang="en-US" sz="2000" dirty="0" smtClean="0"/>
              <a:t>We have physiologic responses to music; children and infants readily respond to music</a:t>
            </a:r>
          </a:p>
          <a:p>
            <a:r>
              <a:rPr lang="en-US" sz="2000" dirty="0" smtClean="0"/>
              <a:t>Shares same neural circuits as speech</a:t>
            </a:r>
          </a:p>
          <a:p>
            <a:r>
              <a:rPr lang="en-US" sz="2000" dirty="0" smtClean="0"/>
              <a:t>Associated with memories</a:t>
            </a:r>
            <a:endParaRPr lang="en-US" sz="2000" dirty="0"/>
          </a:p>
          <a:p>
            <a:r>
              <a:rPr lang="en-US" sz="2000" dirty="0" smtClean="0"/>
              <a:t>Is predictable, structured, and organized</a:t>
            </a:r>
          </a:p>
          <a:p>
            <a:endParaRPr lang="en-US" sz="2000" dirty="0" smtClean="0"/>
          </a:p>
          <a:p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0208119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use music with your child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16452"/>
            <a:ext cx="8596668" cy="3880773"/>
          </a:xfrm>
        </p:spPr>
        <p:txBody>
          <a:bodyPr>
            <a:noAutofit/>
          </a:bodyPr>
          <a:lstStyle/>
          <a:p>
            <a:r>
              <a:rPr lang="en-US" sz="2400" dirty="0" smtClean="0"/>
              <a:t>Music listening as #1 way to deal with stress</a:t>
            </a:r>
          </a:p>
          <a:p>
            <a:r>
              <a:rPr lang="en-US" sz="2400" dirty="0" smtClean="0"/>
              <a:t>Students in music classes through school have shown to perform better academically</a:t>
            </a:r>
          </a:p>
          <a:p>
            <a:r>
              <a:rPr lang="en-US" sz="2400" dirty="0" smtClean="0"/>
              <a:t>Music and movement</a:t>
            </a:r>
          </a:p>
          <a:p>
            <a:r>
              <a:rPr lang="en-US" sz="2400" dirty="0" smtClean="0"/>
              <a:t>Music activities ideas</a:t>
            </a:r>
          </a:p>
          <a:p>
            <a:pPr lvl="1"/>
            <a:r>
              <a:rPr lang="en-US" sz="2000" dirty="0" smtClean="0"/>
              <a:t>Scribble drawing</a:t>
            </a:r>
          </a:p>
          <a:p>
            <a:pPr lvl="1"/>
            <a:r>
              <a:rPr lang="en-US" sz="2000" dirty="0" smtClean="0"/>
              <a:t>Nature sounds</a:t>
            </a:r>
          </a:p>
          <a:p>
            <a:pPr lvl="1"/>
            <a:r>
              <a:rPr lang="en-US" sz="2000" dirty="0" smtClean="0"/>
              <a:t>Make your own instruments</a:t>
            </a:r>
          </a:p>
          <a:p>
            <a:pPr lvl="1"/>
            <a:r>
              <a:rPr lang="en-US" sz="2000" dirty="0" smtClean="0"/>
              <a:t>Movement games using music</a:t>
            </a:r>
            <a:endParaRPr lang="en-US" sz="2000" dirty="0"/>
          </a:p>
          <a:p>
            <a:r>
              <a:rPr lang="en-US" sz="2400" dirty="0" smtClean="0"/>
              <a:t>Music listening playlists, creating different lists for different mood states</a:t>
            </a:r>
          </a:p>
        </p:txBody>
      </p:sp>
    </p:spTree>
    <p:extLst>
      <p:ext uri="{BB962C8B-B14F-4D97-AF65-F5344CB8AC3E}">
        <p14:creationId xmlns:p14="http://schemas.microsoft.com/office/powerpoint/2010/main" val="22788015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02943"/>
            <a:ext cx="8596668" cy="3880773"/>
          </a:xfrm>
        </p:spPr>
        <p:txBody>
          <a:bodyPr>
            <a:noAutofit/>
          </a:bodyPr>
          <a:lstStyle/>
          <a:p>
            <a:r>
              <a:rPr lang="en-US" dirty="0" smtClean="0"/>
              <a:t>American Music Therapy Association </a:t>
            </a:r>
            <a:r>
              <a:rPr lang="en-US" dirty="0" smtClean="0">
                <a:hlinkClick r:id="rId2"/>
              </a:rPr>
              <a:t>www.musictherapy.org</a:t>
            </a:r>
            <a:endParaRPr lang="en-US" dirty="0" smtClean="0"/>
          </a:p>
          <a:p>
            <a:r>
              <a:rPr lang="en-US" dirty="0" smtClean="0"/>
              <a:t>Music Therapy </a:t>
            </a:r>
            <a:r>
              <a:rPr lang="en-US" dirty="0"/>
              <a:t>Research Blog </a:t>
            </a:r>
            <a:r>
              <a:rPr lang="en-US" dirty="0">
                <a:hlinkClick r:id="rId3"/>
              </a:rPr>
              <a:t>http://www.musictherapyresearchblog.com/about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r>
              <a:rPr lang="en-US" dirty="0" smtClean="0"/>
              <a:t>DIY Musical Instruments</a:t>
            </a:r>
          </a:p>
          <a:p>
            <a:pPr lvl="1"/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redtri.com/homemade-instruments/slide/1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dirty="0" smtClean="0"/>
              <a:t>Music Game Ideas</a:t>
            </a:r>
          </a:p>
          <a:p>
            <a:pPr lvl="1"/>
            <a:r>
              <a:rPr lang="en-US" dirty="0" smtClean="0">
                <a:hlinkClick r:id="rId5"/>
              </a:rPr>
              <a:t>https</a:t>
            </a:r>
            <a:r>
              <a:rPr lang="en-US" dirty="0">
                <a:hlinkClick r:id="rId5"/>
              </a:rPr>
              <a:t>://www.momjunction.com/articles/music-games-activities-for-kids_00387016</a:t>
            </a:r>
            <a:r>
              <a:rPr lang="en-US" dirty="0" smtClean="0">
                <a:hlinkClick r:id="rId5"/>
              </a:rPr>
              <a:t>/</a:t>
            </a:r>
            <a:endParaRPr lang="en-US" dirty="0" smtClean="0"/>
          </a:p>
          <a:p>
            <a:pPr lvl="1"/>
            <a:r>
              <a:rPr lang="en-US" dirty="0">
                <a:hlinkClick r:id="rId6"/>
              </a:rPr>
              <a:t>https://kidactivities.net/music-games-for-the-classroom</a:t>
            </a:r>
            <a:r>
              <a:rPr lang="en-US" dirty="0" smtClean="0">
                <a:hlinkClick r:id="rId6"/>
              </a:rPr>
              <a:t>/</a:t>
            </a:r>
            <a:r>
              <a:rPr lang="en-US" dirty="0" smtClean="0"/>
              <a:t> </a:t>
            </a:r>
            <a:endParaRPr lang="en-US" dirty="0"/>
          </a:p>
          <a:p>
            <a:pPr lvl="1"/>
            <a:r>
              <a:rPr lang="en-US" dirty="0" smtClean="0">
                <a:hlinkClick r:id="rId7"/>
              </a:rPr>
              <a:t>https</a:t>
            </a:r>
            <a:r>
              <a:rPr lang="en-US" dirty="0">
                <a:hlinkClick r:id="rId7"/>
              </a:rPr>
              <a:t>://teaching2and3yearolds.com/music-and-movement-activities-for-toddlers-and-preschoolers</a:t>
            </a:r>
            <a:r>
              <a:rPr lang="en-US" dirty="0" smtClean="0">
                <a:hlinkClick r:id="rId7"/>
              </a:rPr>
              <a:t>/</a:t>
            </a:r>
            <a:r>
              <a:rPr lang="en-US" dirty="0" smtClean="0"/>
              <a:t> </a:t>
            </a:r>
            <a:endParaRPr lang="en-US" dirty="0" smtClean="0"/>
          </a:p>
          <a:p>
            <a:pPr lvl="1"/>
            <a:r>
              <a:rPr lang="en-US" dirty="0">
                <a:hlinkClick r:id="rId8"/>
              </a:rPr>
              <a:t>https://midnightmusic.com.au/2016/03/10-music-tech-ideas-for-the-middle-school</a:t>
            </a:r>
            <a:r>
              <a:rPr lang="en-US" dirty="0" smtClean="0">
                <a:hlinkClick r:id="rId8"/>
              </a:rPr>
              <a:t>/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612457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1161</TotalTime>
  <Words>591</Words>
  <Application>Microsoft Office PowerPoint</Application>
  <PresentationFormat>Widescreen</PresentationFormat>
  <Paragraphs>83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Trebuchet MS</vt:lpstr>
      <vt:lpstr>Wingdings 3</vt:lpstr>
      <vt:lpstr>Facet</vt:lpstr>
      <vt:lpstr>What is Music Therapy?</vt:lpstr>
      <vt:lpstr>Music Therapy Defined:</vt:lpstr>
      <vt:lpstr>How to become an MT-BC? (Qualifications and Training)</vt:lpstr>
      <vt:lpstr>What do music therapists do?</vt:lpstr>
      <vt:lpstr>Where can music therapists work?</vt:lpstr>
      <vt:lpstr>Objectives music therapy can address:</vt:lpstr>
      <vt:lpstr>Misconceptions of music therapy</vt:lpstr>
      <vt:lpstr>Qualities of music, Why music therapy?</vt:lpstr>
      <vt:lpstr>How to use music with your child</vt:lpstr>
      <vt:lpstr>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Music Therapy?</dc:title>
  <dc:creator>Kaitlin Ridgway</dc:creator>
  <cp:lastModifiedBy>Kaitlin Ridgway</cp:lastModifiedBy>
  <cp:revision>16</cp:revision>
  <dcterms:created xsi:type="dcterms:W3CDTF">2021-03-11T14:43:28Z</dcterms:created>
  <dcterms:modified xsi:type="dcterms:W3CDTF">2021-03-16T01:36:09Z</dcterms:modified>
</cp:coreProperties>
</file>